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BEB"/>
    <a:srgbClr val="B01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02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3E7DF5-EE1D-83AC-4267-1B2E3CF69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AC2EA0-68CB-D69B-8732-86DD31444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A9F419-962B-BF1B-4200-1CDE872FA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86F65A-D641-F0A3-E641-B1FEB809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51E219-B164-606A-430B-E3C2DC30E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14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E50D03-94B2-8036-E1DE-8005B1D58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1D4873-B236-700F-DD68-F2C1B9B69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4E8833-AB10-7169-CEDF-CC89DFA09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E68F01-4CFC-5BCF-09DB-5245682B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4A50DE-FF6F-99E2-EC90-7C176EBC4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26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4775F83-5156-33A2-DCB0-51230774D2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401B1A-6CD9-F241-AFEB-9194581D3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545719-3986-B1BE-093E-CE29665C2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A6AA77-AA3D-9C8B-80DE-F643823C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14DA7B-92F1-EEA3-0C30-E68E85533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0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068C35-DE9E-8E87-1621-AF0E1C8E9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9D1BCE-1A01-67E6-D6D6-BFFB39A57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30A040-CAF8-AD0A-39F0-70214D402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CEA78B-62BE-273A-9048-9C915FA55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0C6E36-05F9-B251-153D-D3C889561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80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B02D77-381A-387F-3798-1C8E4D4FC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F8AED8-C803-7B7B-6599-4FD3D9513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C3729C-4151-2253-D056-62F105084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663898-22C1-45A0-2E5C-5C1FD388E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5F7D30-C843-E969-5D7E-222122DD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6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D376B-D4C6-C757-58A3-FCE10271B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44765A-D84C-7E83-28C4-EAD3B9C27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F73003-1754-D2B5-B674-96116DBCC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D5E694-6C88-18B4-2FC9-BBC31C3C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FE946E-CF7F-2720-AA20-4E3EC556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F6B14C-8A5A-FB18-4A00-3D1476A95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01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65BF3-07BB-848C-49C5-0C100805B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0533EA-BF12-6D87-BB37-C80F5C16E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4F2FC5-CB7B-2558-FD79-C54E42C0B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60611F4-66CD-53F7-815B-D82CA7B7C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9E0934E-22B5-68FA-13A7-6444517AA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87FE78-BAA8-3256-6CFB-DB211CF48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311F219-6420-530E-943F-773921FE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901A090-77B0-481F-0065-C17DDF2B3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92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708E57-1A0F-5FB0-4FFB-FCB997AAF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545D276-FB00-AFB1-6D50-2FC5F3AE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2E6A15-2E1E-FD23-4F0C-812ECAB40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C26001-7931-9C62-A241-970743BE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42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015B51-AC15-65F0-7423-20873285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268F5B-E0C7-BD58-7726-1665CD8F5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39A046-0602-3B0A-D944-6CDD59D4C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684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435FB5-027E-7405-706C-41AE5A11A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CB970E-09BF-E0A4-7A5C-7DB47A76C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0C1965-E231-068D-9E6D-3151B4041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397219-55EF-A04A-FFF9-73507610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53B3F3-1214-E3E9-2657-D5E503921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4E4DF6-4A0C-7223-4B0E-5A162063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80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BD868C-F0D1-3E8C-F18F-887E80BC8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519253A-BE81-EDD6-C6FA-B210331BD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DF3D68-5671-85FD-DEC1-8092E3DDB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1FE0E6-EB65-0956-5FDF-73C731017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422834-18D2-A623-F91C-93F57E8C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AA7D2B-C252-207E-7C09-7188EA171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60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66C8D8-50C0-16FA-78ED-50C2E652B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F267C1-586B-2DA8-2324-1E5149D94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4C076D-F105-0973-F38D-932F371329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E1200-9555-4FC7-95A2-787F47F4542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1ECF14-FE80-AD5E-62DC-45A7C34E1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E10166-5442-17C0-C804-0DD906186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1A2F-4224-4B09-958C-06A377668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3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EB660A1-7A5B-692B-3FC1-1D8958E0DBF5}"/>
              </a:ext>
            </a:extLst>
          </p:cNvPr>
          <p:cNvSpPr/>
          <p:nvPr/>
        </p:nvSpPr>
        <p:spPr>
          <a:xfrm>
            <a:off x="0" y="-30729"/>
            <a:ext cx="12192000" cy="1465545"/>
          </a:xfrm>
          <a:prstGeom prst="rect">
            <a:avLst/>
          </a:prstGeom>
          <a:solidFill>
            <a:srgbClr val="B0165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586D46D-24F1-CC5A-FD4C-1F6793D439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4" y="2485523"/>
            <a:ext cx="5459248" cy="4370531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E7CF5F0A-CFE7-6A26-8DA0-7B90808618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08799" y="242887"/>
            <a:ext cx="9995311" cy="1040834"/>
          </a:xfrm>
          <a:prstGeom prst="rect">
            <a:avLst/>
          </a:prstGeom>
        </p:spPr>
      </p:pic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EA80C548-DA3E-CE3C-197D-9819C4E9E8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10303" y="1868333"/>
            <a:ext cx="5753100" cy="971550"/>
          </a:xfrm>
          <a:prstGeom prst="rect">
            <a:avLst/>
          </a:prstGeom>
        </p:spPr>
      </p:pic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55243470-A1A5-40FF-7C64-D71C0A9CA2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291383" y="3635158"/>
            <a:ext cx="4025676" cy="900000"/>
          </a:xfrm>
          <a:prstGeom prst="rect">
            <a:avLst/>
          </a:prstGeom>
        </p:spPr>
      </p:pic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9CCAFF01-9FB1-19E6-82D4-A9975FA719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291383" y="4783136"/>
            <a:ext cx="4090568" cy="828000"/>
          </a:xfrm>
          <a:prstGeom prst="rect">
            <a:avLst/>
          </a:prstGeom>
        </p:spPr>
      </p:pic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1C56703C-9CE5-43FE-5548-6704BEE3AAA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291383" y="5859114"/>
            <a:ext cx="4282316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786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孝平 大芝</dc:creator>
  <cp:lastModifiedBy>孝平 大芝</cp:lastModifiedBy>
  <cp:revision>1</cp:revision>
  <dcterms:created xsi:type="dcterms:W3CDTF">2024-04-04T04:29:35Z</dcterms:created>
  <dcterms:modified xsi:type="dcterms:W3CDTF">2024-04-04T04:29:50Z</dcterms:modified>
</cp:coreProperties>
</file>